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2D191-DBD6-4396-B5A4-5B3713CB5F5E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946B8-5B73-445E-B747-8B39F608DD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a546.ac-images.myspacecdn.com/images01/111/l_37118d3202a9b843e0da6d068480525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6400800" cy="6858000"/>
          </a:xfrm>
          <a:prstGeom prst="rect">
            <a:avLst/>
          </a:prstGeom>
          <a:noFill/>
        </p:spPr>
      </p:pic>
      <p:sp>
        <p:nvSpPr>
          <p:cNvPr id="3" name="Rectangular Callout 2"/>
          <p:cNvSpPr/>
          <p:nvPr/>
        </p:nvSpPr>
        <p:spPr>
          <a:xfrm>
            <a:off x="0" y="304800"/>
            <a:ext cx="1447800" cy="1981200"/>
          </a:xfrm>
          <a:prstGeom prst="wedgeRectCallou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WATCH THIS DON’T CHANGE OF SLIDE!</a:t>
            </a:r>
          </a:p>
          <a:p>
            <a:pPr algn="ctr"/>
            <a:r>
              <a:rPr lang="en-US" dirty="0" smtClean="0"/>
              <a:t>IT’S A SMALL 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</Words>
  <Application>Microsoft Office PowerPoint</Application>
  <PresentationFormat>On-screen Show (4:3)</PresentationFormat>
  <Paragraphs>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Sam's Club</dc:creator>
  <cp:lastModifiedBy>Sam's Club</cp:lastModifiedBy>
  <cp:revision>2</cp:revision>
  <dcterms:created xsi:type="dcterms:W3CDTF">2009-10-08T00:15:38Z</dcterms:created>
  <dcterms:modified xsi:type="dcterms:W3CDTF">2009-10-08T00:27:18Z</dcterms:modified>
</cp:coreProperties>
</file>